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005" autoAdjust="0"/>
    <p:restoredTop sz="74279" autoAdjust="0"/>
  </p:normalViewPr>
  <p:slideViewPr>
    <p:cSldViewPr>
      <p:cViewPr>
        <p:scale>
          <a:sx n="125" d="100"/>
          <a:sy n="125" d="100"/>
        </p:scale>
        <p:origin x="-3144" y="-3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모션데이터는 실제 데이터</a:t>
            </a:r>
            <a:r>
              <a:rPr lang="en-US" altLang="ko-KR" dirty="0" smtClean="0"/>
              <a:t>!!</a:t>
            </a:r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hot encoding </a:t>
            </a:r>
            <a:r>
              <a:rPr lang="ko-KR" altLang="en-US" baseline="0" dirty="0" smtClean="0"/>
              <a:t>이라는 </a:t>
            </a:r>
            <a:endParaRPr lang="en-US" altLang="ko-KR" dirty="0" smtClean="0"/>
          </a:p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예측하는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알고리즘과 관련된 몇 가지 배경지식이 필요했는데요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격투에서 상대방의 움직임을 파악하는데 활용 할 </a:t>
            </a:r>
            <a:r>
              <a:rPr lang="ko-KR" altLang="en-US" baseline="0" dirty="0" err="1" smtClean="0"/>
              <a:t>수도있고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야구에서 공을 던질 때  야구에서 투수의 </a:t>
            </a:r>
            <a:r>
              <a:rPr lang="ko-KR" altLang="en-US" baseline="0" dirty="0" err="1" smtClean="0"/>
              <a:t>구종을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파악할수도있는데</a:t>
            </a:r>
            <a:r>
              <a:rPr lang="ko-KR" altLang="en-US" baseline="0" dirty="0" smtClean="0"/>
              <a:t> 활용 </a:t>
            </a:r>
            <a:r>
              <a:rPr lang="ko-KR" altLang="en-US" baseline="0" dirty="0" err="1" smtClean="0"/>
              <a:t>할수있을것같습니다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smtClean="0"/>
              <a:t>, </a:t>
            </a:r>
            <a:r>
              <a:rPr lang="ko-KR" altLang="en-US" smtClean="0"/>
              <a:t>더 </a:t>
            </a:r>
            <a:r>
              <a:rPr lang="ko-KR" altLang="en-US" dirty="0" smtClean="0"/>
              <a:t>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</a:t>
            </a:r>
            <a:r>
              <a:rPr lang="ko-KR" altLang="en-US" baseline="0" dirty="0" err="1" smtClean="0"/>
              <a:t>잡고있습니다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앞에 보이는 그림은 주로 시퀀스 데이터에 </a:t>
            </a:r>
            <a:r>
              <a:rPr lang="ko-KR" altLang="en-US" baseline="0" dirty="0" smtClean="0"/>
              <a:t> 사용하는 </a:t>
            </a:r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0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35253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9" name="직선 화살표 연결선 38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28" name="직선 화살표 연결선 127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cxnSp>
        <p:nvCxnSpPr>
          <p:cNvPr id="55" name="꺾인 연결선 54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7" name="직사각형 5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4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7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84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4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816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17463</TotalTime>
  <Words>1370</Words>
  <Application>Microsoft Office PowerPoint</Application>
  <PresentationFormat>화면 슬라이드 쇼(4:3)</PresentationFormat>
  <Paragraphs>470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1994</cp:revision>
  <cp:lastPrinted>2017-10-11T21:09:37Z</cp:lastPrinted>
  <dcterms:created xsi:type="dcterms:W3CDTF">2016-04-23T14:22:20Z</dcterms:created>
  <dcterms:modified xsi:type="dcterms:W3CDTF">2017-10-22T21:59:13Z</dcterms:modified>
</cp:coreProperties>
</file>